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3/18/2020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1205192"/>
              </p:ext>
            </p:extLst>
          </p:nvPr>
        </p:nvGraphicFramePr>
        <p:xfrm>
          <a:off x="180474" y="223710"/>
          <a:ext cx="7025777" cy="304546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Clusterfuck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either set of X’s,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held with both hands, shouldered, safety on, pointed at either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16 paper, 3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4AA03CE-E24A-4106-8193-8D788D54C2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86551"/>
            <a:ext cx="7025777" cy="274101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2" y="384561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Clusterfuck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Clusterfuck is a 35 round, 175 point, Comstock field course. There are sixteen USPSA targets and three mini poppers. The best two hits on paper will score, and steel must fall to score.</a:t>
            </a:r>
          </a:p>
          <a:p>
            <a:endParaRPr lang="en-US" dirty="0"/>
          </a:p>
          <a:p>
            <a:r>
              <a:rPr lang="en-US" dirty="0"/>
              <a:t>The stomp box activates the swinger. Please check the activator prior to walkthrough and set it the same way every time. The swinger is not disappearing.</a:t>
            </a:r>
          </a:p>
          <a:p>
            <a:endParaRPr lang="en-US" dirty="0"/>
          </a:p>
          <a:p>
            <a:r>
              <a:rPr lang="en-US" dirty="0"/>
              <a:t>Handgun start position is both feet on either set of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either set of X’s, muzzle pointed at orange cone. Loaded carbine is held with both hands, safety on, shouldered.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1461</TotalTime>
  <Words>221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210</cp:revision>
  <cp:lastPrinted>2016-01-15T21:54:08Z</cp:lastPrinted>
  <dcterms:created xsi:type="dcterms:W3CDTF">2002-08-21T12:11:08Z</dcterms:created>
  <dcterms:modified xsi:type="dcterms:W3CDTF">2020-03-18T19:53:52Z</dcterms:modified>
  <cp:category>Shooting</cp:category>
</cp:coreProperties>
</file>

<file path=docProps/thumbnail.jpeg>
</file>